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1"/>
    <p:sldMasterId id="2147483656" r:id="rId3"/>
  </p:sldMasterIdLst>
  <p:notesMasterIdLst>
    <p:notesMasterId r:id="rId5"/>
  </p:notesMasterIdLst>
  <p:sldIdLst>
    <p:sldId id="256" r:id="rId4"/>
  </p:sldIdLst>
  <p:sldSz cx="12192000" cy="6858000"/>
  <p:notesSz cx="5765800" cy="3244850"/>
  <p:embeddedFontLst>
    <p:embeddedFont>
      <p:font typeface="华文中宋" panose="02010600040101010101" pitchFamily="2" charset="-122"/>
      <p:regular r:id="rId9"/>
    </p:embeddedFont>
    <p:embeddedFont>
      <p:font typeface="等线" charset="0"/>
      <p:regular r:id="rId10"/>
    </p:embeddedFont>
  </p:embeddedFontLst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320" userDrawn="1">
          <p15:clr>
            <a:srgbClr val="A4A3A4"/>
          </p15:clr>
        </p15:guide>
        <p15:guide id="3" orient="horz" pos="6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3B3B"/>
    <a:srgbClr val="AFABAB"/>
    <a:srgbClr val="FF5050"/>
    <a:srgbClr val="0054A6"/>
    <a:srgbClr val="DEEBF6"/>
    <a:srgbClr val="FFFFFF"/>
    <a:srgbClr val="00ABEA"/>
    <a:srgbClr val="E5E8EE"/>
    <a:srgbClr val="7ED3F7"/>
    <a:srgbClr val="00AE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1019" autoAdjust="0"/>
    <p:restoredTop sz="89875" autoAdjust="0"/>
  </p:normalViewPr>
  <p:slideViewPr>
    <p:cSldViewPr showGuides="1">
      <p:cViewPr>
        <p:scale>
          <a:sx n="75" d="100"/>
          <a:sy n="75" d="100"/>
        </p:scale>
        <p:origin x="941" y="1277"/>
      </p:cViewPr>
      <p:guideLst>
        <p:guide pos="4320"/>
        <p:guide orient="horz" pos="65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498725" cy="1619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265488" y="0"/>
            <a:ext cx="2498725" cy="1619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C7C238-F6FC-4C8F-ADF5-BD73AFA5B4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911350" y="406400"/>
            <a:ext cx="1943100" cy="10937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576263" y="1562100"/>
            <a:ext cx="4613275" cy="1277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3082925"/>
            <a:ext cx="2498725" cy="161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265488" y="3082925"/>
            <a:ext cx="2498725" cy="161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CD7B6-1D6F-48F5-AFE8-EB2C1226F6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911350" y="406400"/>
            <a:ext cx="1943100" cy="10937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CD7B6-1D6F-48F5-AFE8-EB2C1226F6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基本信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0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sp>
        <p:nvSpPr>
          <p:cNvPr id="3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 userDrawn="1"/>
        </p:nvGraphicFramePr>
        <p:xfrm>
          <a:off x="939912" y="-4267"/>
          <a:ext cx="66038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972"/>
                <a:gridCol w="1650972"/>
                <a:gridCol w="1650972"/>
                <a:gridCol w="1650972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基本信息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校内经历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科研经历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研究重点与设想</a:t>
                      </a:r>
                      <a:endParaRPr lang="zh-CN" altLang="en-US" sz="1400" b="1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宋体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介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表格 35"/>
          <p:cNvGraphicFramePr>
            <a:graphicFrameLocks noGrp="1"/>
          </p:cNvGraphicFramePr>
          <p:nvPr userDrawn="1"/>
        </p:nvGraphicFramePr>
        <p:xfrm>
          <a:off x="939912" y="-4267"/>
          <a:ext cx="66038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972"/>
                <a:gridCol w="1650972"/>
                <a:gridCol w="1650972"/>
                <a:gridCol w="1650972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基本信息</a:t>
                      </a:r>
                      <a:endParaRPr lang="zh-CN" altLang="en-US" sz="1400" b="1" kern="1200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</a:rPr>
                        <a:t>校内经历</a:t>
                      </a:r>
                      <a:endParaRPr lang="zh-CN" altLang="en-US" sz="1400" b="1" kern="1200" dirty="0">
                        <a:solidFill>
                          <a:schemeClr val="bg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科研经历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研究重点与设想</a:t>
                      </a:r>
                      <a:endParaRPr lang="zh-CN" altLang="en-US" sz="1400" b="1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宋体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43" name="object 10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sp>
        <p:nvSpPr>
          <p:cNvPr id="44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object 10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graphicFrame>
        <p:nvGraphicFramePr>
          <p:cNvPr id="50" name="表格 49"/>
          <p:cNvGraphicFramePr>
            <a:graphicFrameLocks noGrp="1"/>
          </p:cNvGraphicFramePr>
          <p:nvPr userDrawn="1"/>
        </p:nvGraphicFramePr>
        <p:xfrm>
          <a:off x="939912" y="-4267"/>
          <a:ext cx="66038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972"/>
                <a:gridCol w="1650972"/>
                <a:gridCol w="1650972"/>
                <a:gridCol w="1650972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基本信息</a:t>
                      </a:r>
                      <a:endParaRPr lang="zh-CN" altLang="en-US" sz="1400" b="1" kern="1200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校内经历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1" kern="1200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</a:rPr>
                        <a:t>科研经历</a:t>
                      </a:r>
                      <a:endParaRPr lang="zh-CN" altLang="en-US" sz="1400" b="1" kern="1200" dirty="0">
                        <a:solidFill>
                          <a:schemeClr val="bg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研究重点与设想</a:t>
                      </a:r>
                      <a:endParaRPr lang="zh-CN" altLang="en-US" sz="1400" b="1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宋体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1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</p:spTree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graphicFrame>
        <p:nvGraphicFramePr>
          <p:cNvPr id="41" name="表格 40"/>
          <p:cNvGraphicFramePr>
            <a:graphicFrameLocks noGrp="1"/>
          </p:cNvGraphicFramePr>
          <p:nvPr userDrawn="1"/>
        </p:nvGraphicFramePr>
        <p:xfrm>
          <a:off x="939912" y="-4267"/>
          <a:ext cx="66038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972"/>
                <a:gridCol w="1650972"/>
                <a:gridCol w="1650972"/>
                <a:gridCol w="1650972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基本信息</a:t>
                      </a:r>
                      <a:endParaRPr lang="zh-CN" altLang="en-US" sz="1400" b="1" kern="1200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校内经历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科研经历</a:t>
                      </a:r>
                      <a:endParaRPr lang="zh-CN" altLang="en-US" sz="1400" dirty="0"/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+mn-cs"/>
                        </a:rPr>
                        <a:t>研究重点与设想</a:t>
                      </a:r>
                      <a:endParaRPr lang="zh-CN" altLang="en-US" sz="1400" b="1" kern="1200" dirty="0">
                        <a:solidFill>
                          <a:schemeClr val="bg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2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</p:spTree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11951335" y="67284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附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表格 49"/>
          <p:cNvGraphicFramePr>
            <a:graphicFrameLocks noGrp="1"/>
          </p:cNvGraphicFramePr>
          <p:nvPr userDrawn="1"/>
        </p:nvGraphicFramePr>
        <p:xfrm>
          <a:off x="939912" y="-4267"/>
          <a:ext cx="44702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5144"/>
                <a:gridCol w="2235144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附录</a:t>
                      </a:r>
                      <a:r>
                        <a:rPr lang="en-US" altLang="zh-CN" sz="1400" b="1" kern="1200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1-XXXX</a:t>
                      </a:r>
                      <a:endParaRPr lang="zh-CN" altLang="en-US" sz="1400" b="1" kern="1200" dirty="0">
                        <a:solidFill>
                          <a:schemeClr val="bg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附录</a:t>
                      </a:r>
                      <a:r>
                        <a:rPr lang="en-US" altLang="zh-CN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2-XXXX</a:t>
                      </a:r>
                      <a:endParaRPr lang="en-US" altLang="zh-CN" sz="1400" b="1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宋体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5" name="object 10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sp>
        <p:nvSpPr>
          <p:cNvPr id="6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  <p:sp>
        <p:nvSpPr>
          <p:cNvPr id="2" name="动作按钮: 上一张 1">
            <a:hlinkClick r:id="" action="ppaction://hlinkshowjump?jump=lastslideviewed" highlightClick="1"/>
          </p:cNvPr>
          <p:cNvSpPr/>
          <p:nvPr userDrawn="1"/>
        </p:nvSpPr>
        <p:spPr>
          <a:xfrm>
            <a:off x="11766315" y="6146800"/>
            <a:ext cx="381000" cy="381000"/>
          </a:xfrm>
          <a:prstGeom prst="actionButtonRetur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附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10"/>
          <p:cNvPicPr/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75422"/>
            <a:ext cx="12192000" cy="533161"/>
          </a:xfrm>
          <a:prstGeom prst="rect">
            <a:avLst/>
          </a:prstGeom>
        </p:spPr>
      </p:pic>
      <p:sp>
        <p:nvSpPr>
          <p:cNvPr id="6" name="Holder 2"/>
          <p:cNvSpPr>
            <a:spLocks noGrp="1"/>
          </p:cNvSpPr>
          <p:nvPr>
            <p:ph type="title"/>
          </p:nvPr>
        </p:nvSpPr>
        <p:spPr>
          <a:xfrm>
            <a:off x="416160" y="565385"/>
            <a:ext cx="3470039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defRPr>
            </a:lvl1pPr>
          </a:lstStyle>
          <a:p>
            <a:endParaRPr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 userDrawn="1"/>
        </p:nvGraphicFramePr>
        <p:xfrm>
          <a:off x="939912" y="-4267"/>
          <a:ext cx="4470288" cy="4793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5144"/>
                <a:gridCol w="2235144"/>
              </a:tblGrid>
              <a:tr h="4793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附录</a:t>
                      </a:r>
                      <a:r>
                        <a:rPr lang="en-US" altLang="zh-CN" sz="1400" b="1" kern="1200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1-XXXX</a:t>
                      </a:r>
                      <a:endParaRPr lang="zh-CN" altLang="en-US" sz="1400" b="1" kern="1200" dirty="0">
                        <a:solidFill>
                          <a:schemeClr val="bg1">
                            <a:lumMod val="65000"/>
                          </a:schemeClr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附录</a:t>
                      </a:r>
                      <a:r>
                        <a:rPr lang="en-US" altLang="zh-CN" sz="1400" b="1" dirty="0">
                          <a:solidFill>
                            <a:schemeClr val="bg1"/>
                          </a:solidFill>
                          <a:latin typeface="华文中宋" panose="02010600040101010101" pitchFamily="2" charset="-122"/>
                          <a:ea typeface="华文中宋" panose="02010600040101010101" pitchFamily="2" charset="-122"/>
                          <a:cs typeface="宋体" pitchFamily="2" charset="-122"/>
                        </a:rPr>
                        <a:t>2-XXXX</a:t>
                      </a:r>
                      <a:endParaRPr lang="en-US" altLang="zh-CN" sz="1400" b="1" dirty="0">
                        <a:solidFill>
                          <a:schemeClr val="bg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宋体" pitchFamily="2" charset="-122"/>
                      </a:endParaRPr>
                    </a:p>
                  </a:txBody>
                  <a:tcPr marL="193353" marR="193353" marT="96629" marB="9662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动作按钮: 上一张 3">
            <a:hlinkClick r:id="" action="ppaction://hlinkshowjump?jump=lastslideviewed" highlightClick="1"/>
          </p:cNvPr>
          <p:cNvSpPr/>
          <p:nvPr userDrawn="1"/>
        </p:nvSpPr>
        <p:spPr>
          <a:xfrm>
            <a:off x="11766315" y="6146800"/>
            <a:ext cx="381000" cy="381000"/>
          </a:xfrm>
          <a:prstGeom prst="actionButtonRetur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 object 32"/>
          <p:cNvSpPr/>
          <p:nvPr userDrawn="1"/>
        </p:nvSpPr>
        <p:spPr>
          <a:xfrm>
            <a:off x="1" y="2304"/>
            <a:ext cx="8712312" cy="480458"/>
          </a:xfrm>
          <a:custGeom>
            <a:avLst/>
            <a:gdLst/>
            <a:ahLst/>
            <a:cxnLst/>
            <a:rect l="l" t="t" r="r" b="b"/>
            <a:pathLst>
              <a:path w="4118610" h="230504">
                <a:moveTo>
                  <a:pt x="4118381" y="0"/>
                </a:moveTo>
                <a:lnTo>
                  <a:pt x="0" y="0"/>
                </a:lnTo>
                <a:lnTo>
                  <a:pt x="0" y="230339"/>
                </a:lnTo>
                <a:lnTo>
                  <a:pt x="4118381" y="230339"/>
                </a:lnTo>
                <a:lnTo>
                  <a:pt x="411838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80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object 4"/>
          <p:cNvSpPr/>
          <p:nvPr userDrawn="1"/>
        </p:nvSpPr>
        <p:spPr>
          <a:xfrm>
            <a:off x="8708472" y="2309"/>
            <a:ext cx="1036589" cy="480461"/>
          </a:xfrm>
          <a:custGeom>
            <a:avLst/>
            <a:gdLst/>
            <a:ahLst/>
            <a:cxnLst/>
            <a:rect l="l" t="t" r="r" b="b"/>
            <a:pathLst>
              <a:path w="490220" h="230504">
                <a:moveTo>
                  <a:pt x="489635" y="0"/>
                </a:moveTo>
                <a:lnTo>
                  <a:pt x="0" y="0"/>
                </a:lnTo>
                <a:lnTo>
                  <a:pt x="0" y="230339"/>
                </a:lnTo>
                <a:lnTo>
                  <a:pt x="489635" y="230339"/>
                </a:lnTo>
                <a:lnTo>
                  <a:pt x="48963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80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object 6"/>
          <p:cNvSpPr/>
          <p:nvPr userDrawn="1"/>
        </p:nvSpPr>
        <p:spPr>
          <a:xfrm>
            <a:off x="9743828" y="2309"/>
            <a:ext cx="1644845" cy="480461"/>
          </a:xfrm>
          <a:custGeom>
            <a:avLst/>
            <a:gdLst/>
            <a:ahLst/>
            <a:cxnLst/>
            <a:rect l="l" t="t" r="r" b="b"/>
            <a:pathLst>
              <a:path w="777875" h="230504">
                <a:moveTo>
                  <a:pt x="777570" y="0"/>
                </a:moveTo>
                <a:lnTo>
                  <a:pt x="0" y="0"/>
                </a:lnTo>
                <a:lnTo>
                  <a:pt x="0" y="230339"/>
                </a:lnTo>
                <a:lnTo>
                  <a:pt x="777570" y="230339"/>
                </a:lnTo>
                <a:lnTo>
                  <a:pt x="77757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80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0" name="object 7"/>
          <p:cNvPicPr/>
          <p:nvPr userDrawn="1"/>
        </p:nvPicPr>
        <p:blipFill>
          <a:blip r:embed="rId8" cstate="print"/>
          <a:stretch>
            <a:fillRect/>
          </a:stretch>
        </p:blipFill>
        <p:spPr>
          <a:xfrm>
            <a:off x="9942872" y="23468"/>
            <a:ext cx="1246153" cy="438129"/>
          </a:xfrm>
          <a:prstGeom prst="rect">
            <a:avLst/>
          </a:prstGeom>
        </p:spPr>
      </p:pic>
      <p:sp>
        <p:nvSpPr>
          <p:cNvPr id="11" name="object 8"/>
          <p:cNvSpPr/>
          <p:nvPr userDrawn="1"/>
        </p:nvSpPr>
        <p:spPr>
          <a:xfrm>
            <a:off x="11388024" y="2301"/>
            <a:ext cx="803974" cy="480463"/>
          </a:xfrm>
          <a:custGeom>
            <a:avLst/>
            <a:gdLst/>
            <a:ahLst/>
            <a:cxnLst/>
            <a:rect l="l" t="t" r="r" b="b"/>
            <a:pathLst>
              <a:path w="374650" h="230504">
                <a:moveTo>
                  <a:pt x="374408" y="0"/>
                </a:moveTo>
                <a:lnTo>
                  <a:pt x="0" y="0"/>
                </a:lnTo>
                <a:lnTo>
                  <a:pt x="0" y="230339"/>
                </a:lnTo>
                <a:lnTo>
                  <a:pt x="374408" y="230339"/>
                </a:lnTo>
                <a:lnTo>
                  <a:pt x="37440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r>
              <a:rPr lang="en-US" altLang="zh-CN" sz="1800" dirty="0">
                <a:latin typeface="华文中宋" panose="02010600040101010101" pitchFamily="2" charset="-122"/>
                <a:ea typeface="华文中宋" panose="02010600040101010101" pitchFamily="2" charset="-122"/>
              </a:rPr>
              <a:t>G</a:t>
            </a:r>
            <a:endParaRPr sz="18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2" name="object 9"/>
          <p:cNvPicPr/>
          <p:nvPr userDrawn="1"/>
        </p:nvPicPr>
        <p:blipFill>
          <a:blip r:embed="rId9" cstate="print"/>
          <a:stretch>
            <a:fillRect/>
          </a:stretch>
        </p:blipFill>
        <p:spPr>
          <a:xfrm>
            <a:off x="11552537" y="11297"/>
            <a:ext cx="462698" cy="462472"/>
          </a:xfrm>
          <a:prstGeom prst="rect">
            <a:avLst/>
          </a:prstGeom>
        </p:spPr>
      </p:pic>
      <p:grpSp>
        <p:nvGrpSpPr>
          <p:cNvPr id="13" name="object 16"/>
          <p:cNvGrpSpPr/>
          <p:nvPr userDrawn="1"/>
        </p:nvGrpSpPr>
        <p:grpSpPr>
          <a:xfrm>
            <a:off x="1" y="6556295"/>
            <a:ext cx="12192000" cy="304801"/>
            <a:chOff x="0" y="3141040"/>
            <a:chExt cx="5760085" cy="99060"/>
          </a:xfrm>
        </p:grpSpPr>
        <p:sp>
          <p:nvSpPr>
            <p:cNvPr id="14" name="object 17"/>
            <p:cNvSpPr/>
            <p:nvPr/>
          </p:nvSpPr>
          <p:spPr>
            <a:xfrm>
              <a:off x="0" y="3141040"/>
              <a:ext cx="3456304" cy="99060"/>
            </a:xfrm>
            <a:custGeom>
              <a:avLst/>
              <a:gdLst/>
              <a:ahLst/>
              <a:cxnLst/>
              <a:rect l="l" t="t" r="r" b="b"/>
              <a:pathLst>
                <a:path w="3456304" h="99060">
                  <a:moveTo>
                    <a:pt x="3456038" y="0"/>
                  </a:moveTo>
                  <a:lnTo>
                    <a:pt x="2016036" y="0"/>
                  </a:lnTo>
                  <a:lnTo>
                    <a:pt x="0" y="0"/>
                  </a:lnTo>
                  <a:lnTo>
                    <a:pt x="0" y="98983"/>
                  </a:lnTo>
                  <a:lnTo>
                    <a:pt x="2016036" y="98983"/>
                  </a:lnTo>
                  <a:lnTo>
                    <a:pt x="3456038" y="98983"/>
                  </a:lnTo>
                  <a:lnTo>
                    <a:pt x="3456038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sz="110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5" name="object 18"/>
            <p:cNvSpPr/>
            <p:nvPr/>
          </p:nvSpPr>
          <p:spPr>
            <a:xfrm>
              <a:off x="3456038" y="3141040"/>
              <a:ext cx="2304415" cy="99060"/>
            </a:xfrm>
            <a:custGeom>
              <a:avLst/>
              <a:gdLst/>
              <a:ahLst/>
              <a:cxnLst/>
              <a:rect l="l" t="t" r="r" b="b"/>
              <a:pathLst>
                <a:path w="2304415" h="99060">
                  <a:moveTo>
                    <a:pt x="2303957" y="0"/>
                  </a:moveTo>
                  <a:lnTo>
                    <a:pt x="1958378" y="0"/>
                  </a:lnTo>
                  <a:lnTo>
                    <a:pt x="0" y="0"/>
                  </a:lnTo>
                  <a:lnTo>
                    <a:pt x="0" y="98983"/>
                  </a:lnTo>
                  <a:lnTo>
                    <a:pt x="1958378" y="98983"/>
                  </a:lnTo>
                  <a:lnTo>
                    <a:pt x="2303957" y="98983"/>
                  </a:lnTo>
                  <a:lnTo>
                    <a:pt x="2303957" y="0"/>
                  </a:lnTo>
                  <a:close/>
                </a:path>
              </a:pathLst>
            </a:custGeom>
            <a:solidFill>
              <a:srgbClr val="003E87"/>
            </a:solidFill>
          </p:spPr>
          <p:txBody>
            <a:bodyPr wrap="square" lIns="0" tIns="0" rIns="0" bIns="0" rtlCol="0"/>
            <a:lstStyle/>
            <a:p>
              <a:endParaRPr sz="110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</p:grpSp>
      <p:sp>
        <p:nvSpPr>
          <p:cNvPr id="16" name="object 18"/>
          <p:cNvSpPr txBox="1"/>
          <p:nvPr userDrawn="1"/>
        </p:nvSpPr>
        <p:spPr>
          <a:xfrm>
            <a:off x="126454" y="6618606"/>
            <a:ext cx="4112552" cy="17970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>
            <a:defPPr>
              <a:defRPr kern="0"/>
            </a:defPPr>
            <a:lvl1pPr>
              <a:defRPr sz="500" b="0" i="0">
                <a:solidFill>
                  <a:schemeClr val="bg1"/>
                </a:solidFill>
                <a:latin typeface="宋体" pitchFamily="2" charset="-122"/>
                <a:cs typeface="宋体" pitchFamily="2" charset="-122"/>
              </a:defRPr>
            </a:lvl1pPr>
          </a:lstStyle>
          <a:p>
            <a:pPr marL="12700" algn="ctr">
              <a:spcBef>
                <a:spcPts val="85"/>
              </a:spcBef>
            </a:pPr>
            <a:r>
              <a:rPr lang="en-US" altLang="zh-CN" sz="1100" spc="5" dirty="0">
                <a:latin typeface="华文中宋" panose="02010600040101010101" pitchFamily="2" charset="-122"/>
                <a:ea typeface="华文中宋" panose="02010600040101010101" pitchFamily="2" charset="-122"/>
              </a:rPr>
              <a:t>Presenter:</a:t>
            </a:r>
            <a:r>
              <a:rPr lang="zh-CN" altLang="en-US" sz="1100" spc="5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1100" spc="5" dirty="0">
                <a:latin typeface="华文中宋" panose="02010600040101010101" pitchFamily="2" charset="-122"/>
                <a:ea typeface="华文中宋" panose="02010600040101010101" pitchFamily="2" charset="-122"/>
              </a:rPr>
              <a:t>PhilFan</a:t>
            </a:r>
            <a:r>
              <a:rPr lang="zh-CN" altLang="en-US" sz="1100" spc="5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1100" spc="5" dirty="0">
                <a:latin typeface="华文中宋" panose="02010600040101010101" pitchFamily="2" charset="-122"/>
                <a:ea typeface="华文中宋" panose="02010600040101010101" pitchFamily="2" charset="-122"/>
              </a:rPr>
              <a:t>www.philfan.cn</a:t>
            </a:r>
            <a:endParaRPr lang="zh-CN" altLang="en-US" sz="1100" spc="5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object 20"/>
          <p:cNvSpPr txBox="1"/>
          <p:nvPr userDrawn="1"/>
        </p:nvSpPr>
        <p:spPr>
          <a:xfrm>
            <a:off x="7734675" y="6620530"/>
            <a:ext cx="3678386" cy="1758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25"/>
              </a:spcBef>
            </a:pPr>
            <a:r>
              <a:rPr lang="en-US" altLang="zh-CN" sz="1100" b="1" spc="-5" dirty="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XXXXX Presentation</a:t>
            </a:r>
            <a:r>
              <a:rPr lang="zh-CN" altLang="en-US" sz="1100" b="1" spc="-5" dirty="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 </a:t>
            </a:r>
            <a:endParaRPr lang="zh-CN" altLang="en-US" sz="1100" b="1" dirty="0">
              <a:latin typeface="华文中宋" panose="02010600040101010101" pitchFamily="2" charset="-122"/>
              <a:ea typeface="华文中宋" panose="02010600040101010101" pitchFamily="2" charset="-122"/>
              <a:cs typeface="宋体" pitchFamily="2" charset="-122"/>
            </a:endParaRPr>
          </a:p>
        </p:txBody>
      </p:sp>
      <p:sp>
        <p:nvSpPr>
          <p:cNvPr id="18" name="object 16"/>
          <p:cNvSpPr txBox="1"/>
          <p:nvPr userDrawn="1"/>
        </p:nvSpPr>
        <p:spPr>
          <a:xfrm>
            <a:off x="4396777" y="6618606"/>
            <a:ext cx="2766024" cy="17970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>
            <a:defPPr>
              <a:defRPr kern="0"/>
            </a:defPPr>
            <a:lvl1pPr>
              <a:defRPr sz="500" b="0" i="0">
                <a:solidFill>
                  <a:schemeClr val="bg1"/>
                </a:solidFill>
                <a:latin typeface="Georgia" panose="02040502050405090303"/>
                <a:cs typeface="Georgia" panose="02040502050405090303"/>
              </a:defRPr>
            </a:lvl1pPr>
          </a:lstStyle>
          <a:p>
            <a:pPr marL="12700" algn="ctr">
              <a:spcBef>
                <a:spcPts val="85"/>
              </a:spcBef>
            </a:pP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2025</a:t>
            </a:r>
            <a:r>
              <a:rPr lang="zh-CN" altLang="en-US" sz="1100" spc="-15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1100" spc="-75" dirty="0"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年 </a:t>
            </a:r>
            <a:r>
              <a:rPr lang="en-US" altLang="zh-CN" sz="1100" spc="-75" dirty="0"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x</a:t>
            </a:r>
            <a:r>
              <a:rPr lang="zh-CN" altLang="en-US" sz="1100" spc="-10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1100" spc="-75" dirty="0">
                <a:latin typeface="华文中宋" panose="02010600040101010101" pitchFamily="2" charset="-122"/>
                <a:ea typeface="华文中宋" panose="02010600040101010101" pitchFamily="2" charset="-122"/>
              </a:rPr>
              <a:t>月</a:t>
            </a:r>
            <a:r>
              <a:rPr lang="zh-CN" altLang="en-US" sz="1100" spc="-70" dirty="0"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 </a:t>
            </a:r>
            <a:r>
              <a:rPr lang="en-US" altLang="zh-CN" sz="1100" spc="-70" dirty="0"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xx</a:t>
            </a:r>
            <a:r>
              <a:rPr lang="zh-CN" altLang="en-US" sz="1100" spc="-10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1100" spc="-75" dirty="0">
                <a:latin typeface="华文中宋" panose="02010600040101010101" pitchFamily="2" charset="-122"/>
                <a:ea typeface="华文中宋" panose="02010600040101010101" pitchFamily="2" charset="-122"/>
              </a:rPr>
              <a:t>日</a:t>
            </a:r>
            <a:endParaRPr lang="zh-CN" altLang="en-US" sz="1100" spc="-75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灯片编号占位符 25"/>
          <p:cNvSpPr txBox="1"/>
          <p:nvPr userDrawn="1"/>
        </p:nvSpPr>
        <p:spPr>
          <a:xfrm>
            <a:off x="11466615" y="6624057"/>
            <a:ext cx="801586" cy="168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kern="0"/>
            </a:defPPr>
            <a:lvl1pPr>
              <a:defRPr sz="500" b="0" i="0">
                <a:solidFill>
                  <a:schemeClr val="bg1"/>
                </a:solidFill>
                <a:latin typeface="Georgia" panose="02040502050405090303"/>
                <a:cs typeface="Georgia" panose="02040502050405090303"/>
              </a:defRPr>
            </a:lvl1pPr>
          </a:lstStyle>
          <a:p>
            <a:pPr marL="39370">
              <a:spcBef>
                <a:spcPts val="55"/>
              </a:spcBef>
            </a:pPr>
            <a:fld id="{81D60167-4931-47E6-BA6A-407CBD079E47}" type="slidenum">
              <a:rPr lang="en-US" altLang="zh-CN" sz="1100" smtClean="0">
                <a:latin typeface="华文中宋" panose="02010600040101010101" pitchFamily="2" charset="-122"/>
                <a:ea typeface="华文中宋" panose="02010600040101010101" pitchFamily="2" charset="-122"/>
              </a:rPr>
            </a:fld>
            <a:r>
              <a:rPr lang="zh-CN" altLang="en-US" sz="1100" spc="-10" dirty="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/</a:t>
            </a:r>
            <a:r>
              <a:rPr lang="en-US" altLang="zh-CN" sz="1100" spc="-25" dirty="0">
                <a:latin typeface="华文中宋" panose="02010600040101010101" pitchFamily="2" charset="-122"/>
                <a:ea typeface="华文中宋" panose="02010600040101010101" pitchFamily="2" charset="-122"/>
              </a:rPr>
              <a:t>15</a:t>
            </a:r>
            <a:endParaRPr lang="en-US" altLang="zh-CN" sz="1100" spc="-25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矩形 20"/>
          <p:cNvSpPr/>
          <p:nvPr userDrawn="1"/>
        </p:nvSpPr>
        <p:spPr>
          <a:xfrm>
            <a:off x="-5715000" y="-5486400"/>
            <a:ext cx="1143000" cy="11423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2" name="矩形 21"/>
          <p:cNvSpPr/>
          <p:nvPr userDrawn="1"/>
        </p:nvSpPr>
        <p:spPr>
          <a:xfrm>
            <a:off x="15849600" y="-5486400"/>
            <a:ext cx="1143000" cy="11423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3" name="矩形 22"/>
          <p:cNvSpPr/>
          <p:nvPr userDrawn="1"/>
        </p:nvSpPr>
        <p:spPr>
          <a:xfrm>
            <a:off x="-5715000" y="10439400"/>
            <a:ext cx="1143000" cy="11423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4" name="矩形 23"/>
          <p:cNvSpPr/>
          <p:nvPr userDrawn="1"/>
        </p:nvSpPr>
        <p:spPr>
          <a:xfrm>
            <a:off x="15849600" y="10439400"/>
            <a:ext cx="1143000" cy="11423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5" name="椭圆 4"/>
          <p:cNvSpPr/>
          <p:nvPr userDrawn="1"/>
        </p:nvSpPr>
        <p:spPr>
          <a:xfrm>
            <a:off x="3458210" y="-1283335"/>
            <a:ext cx="1024890" cy="1024890"/>
          </a:xfrm>
          <a:prstGeom prst="ellipse">
            <a:avLst/>
          </a:prstGeom>
          <a:solidFill>
            <a:srgbClr val="E2F0D9"/>
          </a:solidFill>
          <a:ln w="63500">
            <a:solidFill>
              <a:srgbClr val="90B767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2755" dirty="0">
              <a:solidFill>
                <a:schemeClr val="tx1"/>
              </a:solidFill>
              <a:latin typeface="Georgia" panose="02040502050405090303" pitchFamily="18" charset="0"/>
              <a:sym typeface="+mn-ea"/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3610655" y="-1109444"/>
            <a:ext cx="720000" cy="67710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0" tIns="0" rIns="0" bIns="0" anchor="ctr" anchorCtr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6">
                    <a:lumMod val="75000"/>
                  </a:schemeClr>
                </a:solidFill>
                <a:latin typeface="Georgia" panose="02040502050405090303" pitchFamily="18" charset="0"/>
              </a:rPr>
              <a:t>G</a:t>
            </a:r>
            <a:endParaRPr lang="en-US" altLang="zh-CN" sz="4400" b="1" dirty="0">
              <a:solidFill>
                <a:schemeClr val="accent6">
                  <a:lumMod val="75000"/>
                </a:schemeClr>
              </a:solidFill>
              <a:latin typeface="Georgia" panose="02040502050405090303" pitchFamily="18" charset="0"/>
            </a:endParaRPr>
          </a:p>
        </p:txBody>
      </p:sp>
      <p:sp>
        <p:nvSpPr>
          <p:cNvPr id="3" name="椭圆 2"/>
          <p:cNvSpPr/>
          <p:nvPr userDrawn="1"/>
        </p:nvSpPr>
        <p:spPr>
          <a:xfrm>
            <a:off x="381000" y="-1283339"/>
            <a:ext cx="1024890" cy="1024890"/>
          </a:xfrm>
          <a:prstGeom prst="ellipse">
            <a:avLst/>
          </a:prstGeom>
          <a:solidFill>
            <a:srgbClr val="FFEBB2"/>
          </a:solidFill>
          <a:ln w="63500">
            <a:solidFill>
              <a:srgbClr val="FFE38E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2755" dirty="0">
              <a:solidFill>
                <a:schemeClr val="tx1"/>
              </a:solidFill>
              <a:latin typeface="Georgia" panose="02040502050405090303" pitchFamily="18" charset="0"/>
              <a:sym typeface="+mn-ea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533445" y="-1109448"/>
            <a:ext cx="720000" cy="67710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0" tIns="0" rIns="0" bIns="0" anchor="ctr" anchorCtr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4">
                    <a:lumMod val="75000"/>
                  </a:schemeClr>
                </a:solidFill>
                <a:latin typeface="Georgia" panose="02040502050405090303" pitchFamily="18" charset="0"/>
              </a:rPr>
              <a:t>Y</a:t>
            </a:r>
            <a:endParaRPr lang="zh-CN" altLang="en-US" sz="4400" b="1" dirty="0">
              <a:solidFill>
                <a:schemeClr val="accent4">
                  <a:lumMod val="75000"/>
                </a:schemeClr>
              </a:solidFill>
              <a:latin typeface="Georgia" panose="02040502050405090303" pitchFamily="18" charset="0"/>
            </a:endParaRPr>
          </a:p>
        </p:txBody>
      </p:sp>
      <p:sp>
        <p:nvSpPr>
          <p:cNvPr id="4" name="椭圆 3"/>
          <p:cNvSpPr/>
          <p:nvPr userDrawn="1"/>
        </p:nvSpPr>
        <p:spPr>
          <a:xfrm>
            <a:off x="1919605" y="-1283335"/>
            <a:ext cx="1024890" cy="1024890"/>
          </a:xfrm>
          <a:prstGeom prst="ellipse">
            <a:avLst/>
          </a:prstGeom>
          <a:solidFill>
            <a:srgbClr val="FEE8DB"/>
          </a:solidFill>
          <a:ln w="63500">
            <a:solidFill>
              <a:srgbClr val="F7CECC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2755" dirty="0">
              <a:solidFill>
                <a:schemeClr val="tx1"/>
              </a:solidFill>
              <a:latin typeface="Georgia" panose="02040502050405090303" pitchFamily="18" charset="0"/>
              <a:sym typeface="+mn-ea"/>
            </a:endParaRPr>
          </a:p>
        </p:txBody>
      </p:sp>
      <p:sp>
        <p:nvSpPr>
          <p:cNvPr id="20" name="文本框 19"/>
          <p:cNvSpPr txBox="1"/>
          <p:nvPr userDrawn="1"/>
        </p:nvSpPr>
        <p:spPr>
          <a:xfrm>
            <a:off x="2072050" y="-1109444"/>
            <a:ext cx="720000" cy="67710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0" tIns="0" rIns="0" bIns="0" anchor="ctr" anchorCtr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BD6426"/>
                </a:solidFill>
                <a:latin typeface="Georgia" panose="02040502050405090303" pitchFamily="18" charset="0"/>
              </a:rPr>
              <a:t>R</a:t>
            </a:r>
            <a:endParaRPr lang="zh-CN" altLang="en-US" sz="4400" b="1" dirty="0">
              <a:solidFill>
                <a:srgbClr val="BD6426"/>
              </a:solidFill>
              <a:latin typeface="Georgia" panose="02040502050405090303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object 10"/>
          <p:cNvGrpSpPr/>
          <p:nvPr/>
        </p:nvGrpSpPr>
        <p:grpSpPr>
          <a:xfrm>
            <a:off x="1665709" y="1863281"/>
            <a:ext cx="8860582" cy="1565719"/>
            <a:chOff x="309193" y="742454"/>
            <a:chExt cx="5142230" cy="679427"/>
          </a:xfrm>
        </p:grpSpPr>
        <p:sp>
          <p:nvSpPr>
            <p:cNvPr id="11" name="object 11"/>
            <p:cNvSpPr/>
            <p:nvPr/>
          </p:nvSpPr>
          <p:spPr>
            <a:xfrm>
              <a:off x="309193" y="742454"/>
              <a:ext cx="5142230" cy="82550"/>
            </a:xfrm>
            <a:custGeom>
              <a:avLst/>
              <a:gdLst/>
              <a:ahLst/>
              <a:cxnLst/>
              <a:rect l="l" t="t" r="r" b="b"/>
              <a:pathLst>
                <a:path w="5142230" h="82550">
                  <a:moveTo>
                    <a:pt x="5090865" y="0"/>
                  </a:moveTo>
                  <a:lnTo>
                    <a:pt x="50800" y="0"/>
                  </a:lnTo>
                  <a:lnTo>
                    <a:pt x="31075" y="4008"/>
                  </a:lnTo>
                  <a:lnTo>
                    <a:pt x="14922" y="14922"/>
                  </a:lnTo>
                  <a:lnTo>
                    <a:pt x="4008" y="31075"/>
                  </a:lnTo>
                  <a:lnTo>
                    <a:pt x="0" y="50800"/>
                  </a:lnTo>
                  <a:lnTo>
                    <a:pt x="0" y="82384"/>
                  </a:lnTo>
                  <a:lnTo>
                    <a:pt x="5141666" y="82384"/>
                  </a:lnTo>
                  <a:lnTo>
                    <a:pt x="5141666" y="50800"/>
                  </a:lnTo>
                  <a:lnTo>
                    <a:pt x="5137657" y="31075"/>
                  </a:lnTo>
                  <a:lnTo>
                    <a:pt x="5126743" y="14922"/>
                  </a:lnTo>
                  <a:lnTo>
                    <a:pt x="5110590" y="4008"/>
                  </a:lnTo>
                  <a:lnTo>
                    <a:pt x="5090865" y="0"/>
                  </a:lnTo>
                  <a:close/>
                </a:path>
              </a:pathLst>
            </a:custGeom>
            <a:solidFill>
              <a:srgbClr val="003E87"/>
            </a:solidFill>
          </p:spPr>
          <p:txBody>
            <a:bodyPr wrap="square" lIns="0" tIns="0" rIns="0" bIns="0" rtlCol="0" anchor="ctr" anchorCtr="0"/>
            <a:lstStyle/>
            <a:p>
              <a:endParaRPr sz="4800"/>
            </a:p>
          </p:txBody>
        </p:sp>
        <p:sp>
          <p:nvSpPr>
            <p:cNvPr id="12" name="object 12"/>
            <p:cNvSpPr/>
            <p:nvPr/>
          </p:nvSpPr>
          <p:spPr>
            <a:xfrm>
              <a:off x="309193" y="786881"/>
              <a:ext cx="5142230" cy="635000"/>
            </a:xfrm>
            <a:custGeom>
              <a:avLst/>
              <a:gdLst/>
              <a:ahLst/>
              <a:cxnLst/>
              <a:rect l="l" t="t" r="r" b="b"/>
              <a:pathLst>
                <a:path w="5142230" h="635000">
                  <a:moveTo>
                    <a:pt x="5141666" y="0"/>
                  </a:moveTo>
                  <a:lnTo>
                    <a:pt x="0" y="0"/>
                  </a:lnTo>
                  <a:lnTo>
                    <a:pt x="0" y="583981"/>
                  </a:lnTo>
                  <a:lnTo>
                    <a:pt x="4008" y="603706"/>
                  </a:lnTo>
                  <a:lnTo>
                    <a:pt x="14922" y="619859"/>
                  </a:lnTo>
                  <a:lnTo>
                    <a:pt x="31075" y="630773"/>
                  </a:lnTo>
                  <a:lnTo>
                    <a:pt x="50800" y="634781"/>
                  </a:lnTo>
                  <a:lnTo>
                    <a:pt x="5090865" y="634781"/>
                  </a:lnTo>
                  <a:lnTo>
                    <a:pt x="5110590" y="630773"/>
                  </a:lnTo>
                  <a:lnTo>
                    <a:pt x="5126743" y="619859"/>
                  </a:lnTo>
                  <a:lnTo>
                    <a:pt x="5137657" y="603706"/>
                  </a:lnTo>
                  <a:lnTo>
                    <a:pt x="5141666" y="583981"/>
                  </a:lnTo>
                  <a:lnTo>
                    <a:pt x="5141666" y="0"/>
                  </a:lnTo>
                  <a:close/>
                </a:path>
              </a:pathLst>
            </a:custGeom>
            <a:solidFill>
              <a:srgbClr val="003F87"/>
            </a:solidFill>
          </p:spPr>
          <p:txBody>
            <a:bodyPr wrap="square" lIns="0" tIns="0" rIns="0" bIns="0" rtlCol="0" anchor="ctr" anchorCtr="0"/>
            <a:lstStyle/>
            <a:p>
              <a:endParaRPr sz="4800" dirty="0"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840991" y="4236178"/>
            <a:ext cx="2504840" cy="9594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spcBef>
                <a:spcPts val="95"/>
              </a:spcBef>
            </a:pPr>
            <a:r>
              <a:rPr lang="en-US" altLang="zh-CN" sz="2400" b="1" dirty="0"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PhilFan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  <a:cs typeface="宋体" pitchFamily="2" charset="-122"/>
            </a:endParaRPr>
          </a:p>
          <a:p>
            <a:pPr algn="ctr">
              <a:spcBef>
                <a:spcPts val="95"/>
              </a:spcBef>
            </a:pP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  <a:cs typeface="宋体" pitchFamily="2" charset="-122"/>
            </a:endParaRPr>
          </a:p>
          <a:p>
            <a:pPr algn="ctr">
              <a:spcBef>
                <a:spcPts val="95"/>
              </a:spcBef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2025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年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9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月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16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日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  <a:cs typeface="宋体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47365" y="2185670"/>
            <a:ext cx="6021070" cy="9220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dist"/>
            <a:r>
              <a:rPr lang="zh-CN" altLang="en-US" sz="5400" b="1" spc="-5" dirty="0">
                <a:solidFill>
                  <a:srgbClr val="FFFFFF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宋体" pitchFamily="2" charset="-122"/>
              </a:rPr>
              <a:t>推免复试答辩</a:t>
            </a:r>
            <a:endParaRPr lang="zh-CN" altLang="en-US" sz="5400" b="1" spc="-5" dirty="0">
              <a:solidFill>
                <a:srgbClr val="FFFFFF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宋体" pitchFamily="2" charset="-122"/>
            </a:endParaRPr>
          </a:p>
        </p:txBody>
      </p:sp>
    </p:spTree>
  </p:cSld>
  <p:clrMapOvr>
    <a:masterClrMapping/>
  </p:clrMapOvr>
  <p:transition>
    <p:cut/>
  </p:transition>
</p:sld>
</file>

<file path=ppt/tags/tag1.xml><?xml version="1.0" encoding="utf-8"?>
<p:tagLst xmlns:p="http://schemas.openxmlformats.org/presentationml/2006/main">
  <p:tag name="COMMONDATA" val="eyJoZGlkIjoiMTI0NzUyMzQ1MjJiODMwMjhlMWJiZmIwMWY3ZmE2ZjgifQ=="/>
  <p:tag name="RESOURCE_RECORD_KEY" val="{&quot;10&quot;:[50040813,50021838]}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28</Words>
  <Application>WPS 表格</Application>
  <PresentationFormat>宽屏</PresentationFormat>
  <Paragraphs>6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17" baseType="lpstr">
      <vt:lpstr>Arial</vt:lpstr>
      <vt:lpstr>宋体</vt:lpstr>
      <vt:lpstr>Wingdings</vt:lpstr>
      <vt:lpstr>华文中宋</vt:lpstr>
      <vt:lpstr>汉仪书宋二KW</vt:lpstr>
      <vt:lpstr>Georgia</vt:lpstr>
      <vt:lpstr>Georgia</vt:lpstr>
      <vt:lpstr>Calibri</vt:lpstr>
      <vt:lpstr>Helvetica Neue</vt:lpstr>
      <vt:lpstr>微软雅黑</vt:lpstr>
      <vt:lpstr>汉仪旗黑</vt:lpstr>
      <vt:lpstr>宋体</vt:lpstr>
      <vt:lpstr>Arial Unicode MS</vt:lpstr>
      <vt:lpstr>等线</vt:lpstr>
      <vt:lpstr>Office 主题​​</vt:lpstr>
      <vt:lpstr>自定义设计方案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Huawei Fan</cp:lastModifiedBy>
  <cp:revision>2</cp:revision>
  <dcterms:created xsi:type="dcterms:W3CDTF">2025-09-25T15:39:45Z</dcterms:created>
  <dcterms:modified xsi:type="dcterms:W3CDTF">2025-09-25T15:39:45Z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8D95106583300D2C4162D56865A653D4_42</vt:lpwstr>
  </property>
  <property fmtid="{D5CDD505-2E9C-101B-9397-08002B2CF9AE}" pid="3" name="KSOProductBuildVer">
    <vt:lpwstr>2052-7.2.2.8955</vt:lpwstr>
  </property>
</Properties>
</file>